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a8d5aed7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a8d5aed7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0095d26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0095d26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0095d26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0095d26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0095d266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0095d26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23c36436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23c3643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6876026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6876026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910bc12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910bc12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d53c338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d53c338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d53c338f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d53c338f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d53c338f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d53c338f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a8d5aed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a8d5aed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d53c338f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d53c338f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4f78e88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4f78e88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4582421b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4582421b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582421b3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582421b3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582421b3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582421b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582421b3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4582421b3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4582421b3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4582421b3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582421b3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582421b3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582421b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582421b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582421b3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4582421b3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a8d5aed7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a8d5aed7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582421b3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4582421b3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582421b3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582421b3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582421b3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4582421b3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582421b3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582421b3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a8d5aed7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a8d5aed7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a8d5aed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a8d5aed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a8d5aed7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a8d5aed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23c36436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23c36436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a8d5aed7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a8d5aed7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a8d5aed7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a8d5aed7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94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Cookie theft analysis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125" y="1757525"/>
            <a:ext cx="4533283" cy="31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results, round 2 split by subj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713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Ataxia vs Ctr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Pose: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mask_y_len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endParaRPr sz="7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mask_x_len</a:t>
            </a:r>
            <a:r>
              <a:rPr lang="en" sz="7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7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7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epoch 54 Train loss: 0.215  Train acc: 92.149 Train f1: 0.922 Val loss:1.124  Val acc: 63.671 Val f1: 0.632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Audio: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epoch 41 Train loss: 0.050  Train acc: 98.843 Train f1: 0.989 Val loss:0.501  Val acc: 84.075 Val f1: 0.834</a:t>
            </a:r>
            <a:endParaRPr sz="1400"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547" y="1793225"/>
            <a:ext cx="3202676" cy="241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833725" y="970825"/>
            <a:ext cx="5074800" cy="22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model_name = inception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data_input =  multi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win_len = 100 hop = 50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optim = Adam lr=1e-06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mask_y_len = 20 mask_x_len = 1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vad_min = 0.5  g1, g0 = Ataxia Control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batch_train = 8 batch_val = 8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n_epochs = 100 split = individ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1320"/>
            <a:ext cx="7807375" cy="38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187425" y="91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374825" y="693913"/>
            <a:ext cx="5457600" cy="16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model_name = inception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data_input =  face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win_len = 100 hop = 50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optim = Adam lr=1e-06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mask_y_len = 10 mask_x_len = 1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    vad_min = 0.5  g1, g0 = Ataxia Control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batch_train = 8 batch_val = 8 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n_epochs = 100     split = individ 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Finished Training in 14.555384194850921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Maxx val acc: 60.588235294117645</a:t>
            </a:r>
            <a:endParaRPr/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t/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5" y="723074"/>
            <a:ext cx="3307898" cy="16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25" y="2571750"/>
            <a:ext cx="4197576" cy="21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72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inception 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100" y="1242727"/>
            <a:ext cx="4760627" cy="241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126" y="1575350"/>
            <a:ext cx="4310676" cy="21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50" y="1703302"/>
            <a:ext cx="4760627" cy="241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72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inception  deriv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75" y="749675"/>
            <a:ext cx="4333655" cy="234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1" y="3142132"/>
            <a:ext cx="4267197" cy="194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6775" y="2883094"/>
            <a:ext cx="4131702" cy="2203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9" y="437600"/>
            <a:ext cx="4373176" cy="234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1850" y="1283425"/>
            <a:ext cx="5191900" cy="28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0175" y="1445801"/>
            <a:ext cx="3767973" cy="206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142575" y="87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(mose eyes pnts)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25" y="1046051"/>
            <a:ext cx="7762614" cy="404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190150" y="99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Face (mose eyes pnts)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2D conv no reg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50" y="1030925"/>
            <a:ext cx="6930499" cy="36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1389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CNN pose + audio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0524"/>
            <a:ext cx="8363525" cy="44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43000" y="29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inception 1blk reg</a:t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00" y="601900"/>
            <a:ext cx="7377251" cy="45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Facial landmarks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75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mediapipe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Parameters:</a:t>
            </a:r>
            <a:endParaRPr/>
          </a:p>
          <a:p>
            <a:pPr indent="-3175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minDetectionConfidence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minTrackConfidence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refine_landmarks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chemeClr val="lt1"/>
                </a:highlight>
              </a:rPr>
              <a:t>N landmark samples = N video frames with a face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chemeClr val="lt1"/>
                </a:highlight>
              </a:rPr>
              <a:t>Start and end video extracted from tstart= beep sound, tend = min(task duration or video duration)</a:t>
            </a:r>
            <a:endParaRPr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highlight>
                  <a:schemeClr val="lt1"/>
                </a:highlight>
              </a:rPr>
              <a:t>Lf pass filter 30 Hz (240 </a:t>
            </a:r>
            <a:r>
              <a:rPr lang="en">
                <a:highlight>
                  <a:schemeClr val="lt1"/>
                </a:highlight>
              </a:rPr>
              <a:t>fps</a:t>
            </a:r>
            <a:r>
              <a:rPr lang="en">
                <a:highlight>
                  <a:schemeClr val="lt1"/>
                </a:highlight>
              </a:rPr>
              <a:t>), downsample factor 4 (60hz)</a:t>
            </a:r>
            <a:endParaRPr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Face inception 1blk reg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5100"/>
            <a:ext cx="8591699" cy="44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12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and after alignment to eye corners  (x, y axis)</a:t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500" y="698925"/>
            <a:ext cx="5981302" cy="235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125" y="2937275"/>
            <a:ext cx="5811676" cy="218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La Me  Ataxia vs Ctr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259650" y="444892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74 face landmarks, inception 1 (inception with one module)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03" y="506575"/>
            <a:ext cx="7485799" cy="39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La Me  Ataxia vs Ctr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259650" y="444892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Mouse</a:t>
            </a:r>
            <a:r>
              <a:rPr lang="en"/>
              <a:t> landmarks, inception 1 (inception with one module)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75" y="626400"/>
            <a:ext cx="6936450" cy="369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La Me  Ataxia vs Ctr</a:t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6400"/>
            <a:ext cx="7287026" cy="3886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152400" y="456872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74 face landmarks, inception full model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La Me  PD vs Ctr</a:t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259650" y="444892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74 face landmarks, inception 1 (inception with one module)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25" y="664277"/>
            <a:ext cx="6888300" cy="36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La Me per task  Ataxia vs Ctr</a:t>
            </a:r>
            <a:endParaRPr/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136425" y="472047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74 face landmarks, inception </a:t>
            </a: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75" y="515250"/>
            <a:ext cx="5861724" cy="42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8"/>
          <p:cNvSpPr txBox="1"/>
          <p:nvPr/>
        </p:nvSpPr>
        <p:spPr>
          <a:xfrm>
            <a:off x="6286925" y="695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Go</a:t>
            </a:r>
            <a:endParaRPr/>
          </a:p>
        </p:txBody>
      </p:sp>
      <p:sp>
        <p:nvSpPr>
          <p:cNvPr id="226" name="Google Shape;226;p38"/>
          <p:cNvSpPr txBox="1"/>
          <p:nvPr/>
        </p:nvSpPr>
        <p:spPr>
          <a:xfrm>
            <a:off x="6286925" y="2345488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La</a:t>
            </a:r>
            <a:endParaRPr/>
          </a:p>
        </p:txBody>
      </p:sp>
      <p:sp>
        <p:nvSpPr>
          <p:cNvPr id="227" name="Google Shape;227;p38"/>
          <p:cNvSpPr txBox="1"/>
          <p:nvPr/>
        </p:nvSpPr>
        <p:spPr>
          <a:xfrm>
            <a:off x="6286925" y="3675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Me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</a:t>
            </a:r>
            <a:r>
              <a:rPr lang="en"/>
              <a:t>Go La Me classification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136425" y="472047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74 face landmarks, inception </a:t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800"/>
            <a:ext cx="7104893" cy="378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Go La Me classification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136425" y="472047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74 face landmarks, inception </a:t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800"/>
            <a:ext cx="7104893" cy="378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6214500" y="884600"/>
            <a:ext cx="23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X, y 10 samples masking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Go La Me classification</a:t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136425" y="472047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74 face landmarks, inception </a:t>
            </a:r>
            <a:endParaRPr/>
          </a:p>
        </p:txBody>
      </p:sp>
      <p:sp>
        <p:nvSpPr>
          <p:cNvPr id="249" name="Google Shape;249;p41"/>
          <p:cNvSpPr txBox="1"/>
          <p:nvPr/>
        </p:nvSpPr>
        <p:spPr>
          <a:xfrm>
            <a:off x="5849425" y="226200"/>
            <a:ext cx="27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 20, y 10 samples masking</a:t>
            </a:r>
            <a:endParaRPr/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5" y="682725"/>
            <a:ext cx="7238201" cy="386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Mel parameters:</a:t>
            </a:r>
            <a:endParaRPr/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n_fft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512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time window size for FFT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n_mels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128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number of mel bands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95275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6A9955"/>
              </a:buClr>
              <a:buSzPts val="1050"/>
              <a:buFont typeface="Courier New"/>
              <a:buChar char="-"/>
            </a:pP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Audio Fps 8000hz from 41K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hop_length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160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number samples hop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VAD parameters:</a:t>
            </a:r>
            <a:endParaRPr/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frame_duration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 ms</a:t>
            </a:r>
            <a:endParaRPr sz="10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Go La Me classification</a:t>
            </a:r>
            <a:endParaRPr/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136425" y="472047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74 face landmarks, inception </a:t>
            </a:r>
            <a:endParaRPr/>
          </a:p>
        </p:txBody>
      </p:sp>
      <p:sp>
        <p:nvSpPr>
          <p:cNvPr id="257" name="Google Shape;257;p42"/>
          <p:cNvSpPr txBox="1"/>
          <p:nvPr/>
        </p:nvSpPr>
        <p:spPr>
          <a:xfrm>
            <a:off x="5849425" y="226200"/>
            <a:ext cx="275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 10e-7</a:t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800"/>
            <a:ext cx="7104893" cy="378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 task class to AT vs ctr, gradient all layers</a:t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152400" y="456872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74 face landmarks, inception </a:t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7825"/>
            <a:ext cx="6823813" cy="36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Saliency </a:t>
            </a:r>
            <a:r>
              <a:rPr lang="en"/>
              <a:t>transfer</a:t>
            </a:r>
            <a:r>
              <a:rPr lang="en"/>
              <a:t> learning Ataxia ctr</a:t>
            </a:r>
            <a:r>
              <a:rPr lang="en"/>
              <a:t> classification</a:t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136425" y="472047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74 face landmarks, inception </a:t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8800"/>
            <a:ext cx="7110076" cy="38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-47925" y="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Transfer learning task class to AT vs ctr, frozen weights but last layer</a:t>
            </a:r>
            <a:endParaRPr sz="2120"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152400" y="4568725"/>
            <a:ext cx="86247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74 face landmarks, inception </a:t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00" y="778800"/>
            <a:ext cx="6805206" cy="363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(audio, face landmark, demographic)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{}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"frame_ix"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"frame_ix"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"ts_Fs"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my_clip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fps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"beh"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"beh"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% demographic, clinical scale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'S_dB_Fs'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sample_rate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'S_dB_duration'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duration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'S_dB'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S_dB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'S_dB_times'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S_dB_times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'vad_bool'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vad_bool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'vad_times'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vad_times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dataset_new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sbj_id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'vad_times_frame_duration'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frame_duration</a:t>
            </a:r>
            <a:endParaRPr sz="105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Exclude subjects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out_files = {"10072_2018_06_27" : "face cropped",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"10079_2018_05_30": "not doing task",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"10029_2018_08_01": "not much talking",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'10049_2019_12_23' : "face cropped",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"10120_2019_01_11": "Doesn't talk much",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"10120_2019_10_12": "no talking",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"10120_2020_01_10": "no talking",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"10122_2019_01_11": "little girl just words",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"10130_2019_01_12": "not much talking",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"10130_2020_01_11": "not much talking",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"10207_2018_07_12": "face cropped",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"10208_2018_07_16" : "child moving all over, occluding with hands",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"10209_2018_07_16": "child not talking",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"10272_2019_01_10": "not looking",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"10275_2019_01_11": "kid moving",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"10276_2019_01_11" : "child moving all over, occluding with hands",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"10282_2019_01_12":"no talking",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"10323_2019_11_18":"no talking",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4761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</a:rPr>
              <a:t>             }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(after filtering subjects)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19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Groups, n subj, avg session length, std 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'AT': 1, 		109 sec avg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'Ataxia': 102</a:t>
            </a:r>
            <a:r>
              <a:rPr lang="en" sz="1100"/>
              <a:t>, 	53 sec avg, std 42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'Control' : 43</a:t>
            </a:r>
            <a:r>
              <a:rPr lang="en" sz="1100"/>
              <a:t>, 	51 sec avg, std 32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'FND': 1</a:t>
            </a:r>
            <a:r>
              <a:rPr lang="en" sz="1100"/>
              <a:t>, 	13 sec avg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 'MG': 13</a:t>
            </a:r>
            <a:r>
              <a:rPr lang="en" sz="1100"/>
              <a:t>, 	43 sec avg, std 27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 'Other': 22</a:t>
            </a:r>
            <a:r>
              <a:rPr lang="en" sz="1100"/>
              <a:t>, 	53 sec avg, std 59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'PD':  53</a:t>
            </a:r>
            <a:r>
              <a:rPr lang="en" sz="1100"/>
              <a:t>, 	64 sec avg, std 53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'Unknown': 4</a:t>
            </a:r>
            <a:r>
              <a:rPr lang="en" sz="1100"/>
              <a:t>, 	60sec avg, std 38</a:t>
            </a:r>
            <a:endParaRPr sz="1100"/>
          </a:p>
        </p:txBody>
      </p:sp>
      <p:sp>
        <p:nvSpPr>
          <p:cNvPr id="86" name="Google Shape;86;p18"/>
          <p:cNvSpPr txBox="1"/>
          <p:nvPr/>
        </p:nvSpPr>
        <p:spPr>
          <a:xfrm>
            <a:off x="393975" y="3319575"/>
            <a:ext cx="728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pose alignment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5975250" y="1625275"/>
            <a:ext cx="2857200" cy="29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Affine 3 pnts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Affine 2 pnts (eye sides)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1223725"/>
            <a:ext cx="5846825" cy="391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204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</a:t>
            </a:r>
            <a:r>
              <a:rPr lang="en"/>
              <a:t>, round 1(split by subj_sess ID)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744175"/>
            <a:ext cx="8520600" cy="3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Parameters:</a:t>
            </a:r>
            <a:endParaRPr/>
          </a:p>
          <a:p>
            <a:pPr indent="-284162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win_len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4162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hop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4162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vad_min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.5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4162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g1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g0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'Ataxia'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'Control'</a:t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4162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33333"/>
              <a:buChar char="-"/>
            </a:pPr>
            <a:r>
              <a:rPr lang="en" sz="10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batch_train</a:t>
            </a:r>
            <a:r>
              <a:rPr lang="en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5CEA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0037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Data split with subject_Session ID</a:t>
            </a:r>
            <a:endParaRPr/>
          </a:p>
          <a:p>
            <a:pPr indent="-300037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Data windowed accepted if avg speech boolean is .5</a:t>
            </a:r>
            <a:endParaRPr/>
          </a:p>
          <a:p>
            <a:pPr indent="-300037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Train = 80%, 20% val</a:t>
            </a:r>
            <a:endParaRPr/>
          </a:p>
          <a:p>
            <a:pPr indent="-300037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Win length data training</a:t>
            </a:r>
            <a:r>
              <a:rPr lang="en" sz="1800"/>
              <a:t>:</a:t>
            </a:r>
            <a:endParaRPr sz="1800"/>
          </a:p>
          <a:p>
            <a:pPr indent="-284162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77777"/>
              <a:buChar char="-"/>
            </a:pPr>
            <a:r>
              <a:rPr lang="en" sz="1800"/>
              <a:t>Ataxia, </a:t>
            </a:r>
            <a:r>
              <a:rPr lang="en" sz="1800"/>
              <a:t>window samples</a:t>
            </a:r>
            <a:r>
              <a:rPr lang="en" sz="1800"/>
              <a:t> = 2731</a:t>
            </a:r>
            <a:endParaRPr sz="1800"/>
          </a:p>
          <a:p>
            <a:pPr indent="-284162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77777"/>
              <a:buChar char="-"/>
            </a:pPr>
            <a:r>
              <a:rPr lang="en" sz="1800"/>
              <a:t>CTR</a:t>
            </a:r>
            <a:r>
              <a:rPr lang="en" sz="1800"/>
              <a:t>, window samples = 1273</a:t>
            </a:r>
            <a:endParaRPr sz="1800"/>
          </a:p>
          <a:p>
            <a:pPr indent="-300037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PD, window samples = 1404</a:t>
            </a:r>
            <a:endParaRPr sz="1800"/>
          </a:p>
          <a:p>
            <a:pPr indent="-300037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Win length data val:</a:t>
            </a:r>
            <a:endParaRPr/>
          </a:p>
          <a:p>
            <a:pPr indent="-284162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77777"/>
              <a:buChar char="-"/>
            </a:pPr>
            <a:r>
              <a:rPr lang="en" sz="1800"/>
              <a:t>Ataxia, window samples = 441</a:t>
            </a:r>
            <a:endParaRPr sz="1800"/>
          </a:p>
          <a:p>
            <a:pPr indent="-284162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77777"/>
              <a:buChar char="-"/>
            </a:pPr>
            <a:r>
              <a:rPr lang="en" sz="1800"/>
              <a:t>CTR, window samples = 327</a:t>
            </a:r>
            <a:endParaRPr sz="1800"/>
          </a:p>
          <a:p>
            <a:pPr indent="-300037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800"/>
              <a:t>PD, window samples = 565</a:t>
            </a:r>
            <a:endParaRPr sz="1800"/>
          </a:p>
          <a:p>
            <a:pPr indent="-300037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Val ratios data imbalance  Ataxia/CTR = .57, PD/CTR = .63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results, round 1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Ataxia vs Ctr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Pose: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Acc 68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Audio: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epoch 37 Train loss: 0.068  Train acc: 98.258 Train f1: 0.984 Val loss:0.315  Val acc: 89.156 Val f1: 0.891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